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16300" cy="4978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112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5367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7907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0447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702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124200" y="787400"/>
            <a:ext cx="0" cy="464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09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14478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689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2" name=""/>
          <p:cNvSpPr/>
          <p:nvPr/>
        </p:nvSpPr>
        <p:spPr>
          <a:xfrm>
            <a:off x="1943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2768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4" name=""/>
          <p:cNvSpPr/>
          <p:nvPr/>
        </p:nvSpPr>
        <p:spPr>
          <a:xfrm>
            <a:off x="3048000" y="508000"/>
            <a:ext cx="1524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cxnSp>
        <p:nvCxnSpPr>
          <p:cNvPr id="15" name=""/>
          <p:cNvCxnSpPr/>
          <p:nvPr/>
        </p:nvCxnSpPr>
        <p:spPr>
          <a:xfrm>
            <a:off x="717550" y="919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717550" y="1173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717550" y="1427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717550" y="1681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717550" y="1935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717550" y="22654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717550" y="24686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717550" y="26718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1543050" y="10462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1543050" y="13002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1543050" y="15542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1543050" y="18082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2051050" y="1427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2051050" y="1681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2051050" y="1935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1543050" y="21384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3194050" y="831850"/>
            <a:ext cx="209550" cy="963669"/>
          </a:xfrm>
          <a:custGeom>
            <a:pathLst>
              <a:path w="209550" h="963669">
                <a:moveTo>
                  <a:pt x="0" y="0"/>
                </a:moveTo>
                <a:lnTo>
                  <a:pt x="6350" y="0"/>
                </a:lnTo>
                <a:cubicBezTo>
                  <a:pt x="62462" y="0"/>
                  <a:pt x="107950" y="45487"/>
                  <a:pt x="107950" y="101600"/>
                </a:cubicBezTo>
                <a:lnTo>
                  <a:pt x="107950" y="862069"/>
                </a:lnTo>
                <a:cubicBezTo>
                  <a:pt x="107950" y="918181"/>
                  <a:pt x="153437" y="963669"/>
                  <a:pt x="209550" y="96366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3194050" y="831850"/>
            <a:ext cx="209550" cy="1927338"/>
          </a:xfrm>
          <a:custGeom>
            <a:pathLst>
              <a:path w="209550" h="1927338">
                <a:moveTo>
                  <a:pt x="209550" y="963669"/>
                </a:moveTo>
                <a:cubicBezTo>
                  <a:pt x="153437" y="963669"/>
                  <a:pt x="107950" y="1009157"/>
                  <a:pt x="107950" y="1065269"/>
                </a:cubicBezTo>
                <a:lnTo>
                  <a:pt x="107950" y="1825738"/>
                </a:lnTo>
                <a:cubicBezTo>
                  <a:pt x="107950" y="1881850"/>
                  <a:pt x="62462" y="1927338"/>
                  <a:pt x="6350" y="1927338"/>
                </a:cubicBezTo>
                <a:lnTo>
                  <a:pt x="0" y="1927338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5400000">
            <a:off x="2946907" y="1655819"/>
            <a:ext cx="1218184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Layout is</a:t>
            </a:r>
          </a:p>
          <a:p>
            <a:pPr algn="ctr" marL="0" marR="0" latinLnBrk="0"/>
            <a:r>
              <a:rPr dirty="0" sz="1000" err="1" lang="en-en" b="1">
                <a:latin typeface="Nimbus Sans"/>
              </a:rPr>
              <a:t>one_by_one_merge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609600" y="2882900"/>
            <a:ext cx="30988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5" name=""/>
          <p:cNvCxnSpPr/>
          <p:nvPr/>
        </p:nvCxnSpPr>
        <p:spPr>
          <a:xfrm>
            <a:off x="717550" y="3129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6" name=""/>
          <p:cNvCxnSpPr/>
          <p:nvPr/>
        </p:nvCxnSpPr>
        <p:spPr>
          <a:xfrm>
            <a:off x="717550" y="3383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7" name=""/>
          <p:cNvCxnSpPr/>
          <p:nvPr/>
        </p:nvCxnSpPr>
        <p:spPr>
          <a:xfrm>
            <a:off x="717550" y="4145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8" name=""/>
          <p:cNvCxnSpPr/>
          <p:nvPr/>
        </p:nvCxnSpPr>
        <p:spPr>
          <a:xfrm>
            <a:off x="717550" y="44752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9" name=""/>
          <p:cNvCxnSpPr/>
          <p:nvPr/>
        </p:nvCxnSpPr>
        <p:spPr>
          <a:xfrm>
            <a:off x="717550" y="46784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0" name=""/>
          <p:cNvCxnSpPr/>
          <p:nvPr/>
        </p:nvCxnSpPr>
        <p:spPr>
          <a:xfrm>
            <a:off x="717550" y="48816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1" name=""/>
          <p:cNvCxnSpPr/>
          <p:nvPr/>
        </p:nvCxnSpPr>
        <p:spPr>
          <a:xfrm>
            <a:off x="717550" y="50848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2" name=""/>
          <p:cNvCxnSpPr/>
          <p:nvPr/>
        </p:nvCxnSpPr>
        <p:spPr>
          <a:xfrm>
            <a:off x="717550" y="5288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3" name=""/>
          <p:cNvCxnSpPr/>
          <p:nvPr/>
        </p:nvCxnSpPr>
        <p:spPr>
          <a:xfrm>
            <a:off x="1543050" y="32560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44" name=""/>
          <p:cNvCxnSpPr/>
          <p:nvPr/>
        </p:nvCxnSpPr>
        <p:spPr>
          <a:xfrm>
            <a:off x="1543050" y="35100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5" name=""/>
          <p:cNvCxnSpPr/>
          <p:nvPr/>
        </p:nvCxnSpPr>
        <p:spPr>
          <a:xfrm>
            <a:off x="1543050" y="37640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6" name=""/>
          <p:cNvCxnSpPr/>
          <p:nvPr/>
        </p:nvCxnSpPr>
        <p:spPr>
          <a:xfrm>
            <a:off x="1543050" y="40180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7" name=""/>
          <p:cNvCxnSpPr/>
          <p:nvPr/>
        </p:nvCxnSpPr>
        <p:spPr>
          <a:xfrm>
            <a:off x="2051050" y="3637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2051050" y="3891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49" name=""/>
          <p:cNvCxnSpPr/>
          <p:nvPr/>
        </p:nvCxnSpPr>
        <p:spPr>
          <a:xfrm>
            <a:off x="2051050" y="4145019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50" name=""/>
          <p:cNvCxnSpPr/>
          <p:nvPr/>
        </p:nvCxnSpPr>
        <p:spPr>
          <a:xfrm>
            <a:off x="1543050" y="4348219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51" name=""/>
          <p:cNvSpPr/>
          <p:nvPr/>
        </p:nvSpPr>
        <p:spPr>
          <a:xfrm>
            <a:off x="3194050" y="3041650"/>
            <a:ext cx="209550" cy="1166869"/>
          </a:xfrm>
          <a:custGeom>
            <a:pathLst>
              <a:path w="209550" h="1166869">
                <a:moveTo>
                  <a:pt x="0" y="0"/>
                </a:moveTo>
                <a:lnTo>
                  <a:pt x="6350" y="0"/>
                </a:lnTo>
                <a:cubicBezTo>
                  <a:pt x="62462" y="0"/>
                  <a:pt x="107950" y="45487"/>
                  <a:pt x="107950" y="101600"/>
                </a:cubicBezTo>
                <a:lnTo>
                  <a:pt x="107950" y="1065269"/>
                </a:lnTo>
                <a:cubicBezTo>
                  <a:pt x="107950" y="1121381"/>
                  <a:pt x="153437" y="1166869"/>
                  <a:pt x="209550" y="116686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3194050" y="3041650"/>
            <a:ext cx="209550" cy="2333738"/>
          </a:xfrm>
          <a:custGeom>
            <a:pathLst>
              <a:path w="209550" h="2333738">
                <a:moveTo>
                  <a:pt x="209550" y="1166869"/>
                </a:moveTo>
                <a:cubicBezTo>
                  <a:pt x="153437" y="1166869"/>
                  <a:pt x="107950" y="1212357"/>
                  <a:pt x="107950" y="1268469"/>
                </a:cubicBezTo>
                <a:lnTo>
                  <a:pt x="107950" y="2232138"/>
                </a:lnTo>
                <a:cubicBezTo>
                  <a:pt x="107950" y="2288250"/>
                  <a:pt x="62462" y="2333738"/>
                  <a:pt x="6350" y="2333738"/>
                </a:cubicBezTo>
                <a:lnTo>
                  <a:pt x="0" y="2333738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 rot="5400000">
            <a:off x="3172777" y="4068819"/>
            <a:ext cx="76644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Layout is</a:t>
            </a:r>
          </a:p>
          <a:p>
            <a:pPr algn="ctr" marL="0" marR="0" latinLnBrk="0"/>
            <a:r>
              <a:rPr dirty="0" sz="1000" err="1" lang="en-en" b="1">
                <a:latin typeface="Nimbus Sans"/>
              </a:rPr>
              <a:t>one_by_one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